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18"/>
  </p:notesMasterIdLst>
  <p:sldIdLst>
    <p:sldId id="337" r:id="rId6"/>
    <p:sldId id="414" r:id="rId7"/>
    <p:sldId id="415" r:id="rId8"/>
    <p:sldId id="263" r:id="rId9"/>
    <p:sldId id="264" r:id="rId10"/>
    <p:sldId id="262" r:id="rId11"/>
    <p:sldId id="265" r:id="rId12"/>
    <p:sldId id="432" r:id="rId13"/>
    <p:sldId id="429" r:id="rId14"/>
    <p:sldId id="434" r:id="rId15"/>
    <p:sldId id="433" r:id="rId16"/>
    <p:sldId id="271" r:id="rId17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A1521A"/>
    <a:srgbClr val="42909E"/>
    <a:srgbClr val="172061"/>
    <a:srgbClr val="D26D25"/>
    <a:srgbClr val="72A3AE"/>
    <a:srgbClr val="94CBD5"/>
    <a:srgbClr val="9D5217"/>
    <a:srgbClr val="C8D200"/>
    <a:srgbClr val="D8D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CA590E-5FA1-4FBD-A11D-227259ACBF60}" v="10" dt="2020-05-11T17:57:01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86978" autoAdjust="0"/>
  </p:normalViewPr>
  <p:slideViewPr>
    <p:cSldViewPr snapToGrid="0">
      <p:cViewPr varScale="1">
        <p:scale>
          <a:sx n="70" d="100"/>
          <a:sy n="70" d="100"/>
        </p:scale>
        <p:origin x="74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5FCA590E-5FA1-4FBD-A11D-227259ACBF60}"/>
    <pc:docChg chg="custSel addSld delSld modSld">
      <pc:chgData name="Stijn Weijermars" userId="e364d0b9-009e-4116-b78a-a86aed516e71" providerId="ADAL" clId="{5FCA590E-5FA1-4FBD-A11D-227259ACBF60}" dt="2020-05-11T18:12:55.821" v="381" actId="20577"/>
      <pc:docMkLst>
        <pc:docMk/>
      </pc:docMkLst>
      <pc:sldChg chg="modSp mod">
        <pc:chgData name="Stijn Weijermars" userId="e364d0b9-009e-4116-b78a-a86aed516e71" providerId="ADAL" clId="{5FCA590E-5FA1-4FBD-A11D-227259ACBF60}" dt="2020-05-11T17:41:05.096" v="137" actId="27636"/>
        <pc:sldMkLst>
          <pc:docMk/>
          <pc:sldMk cId="291937613" sldId="262"/>
        </pc:sldMkLst>
        <pc:spChg chg="mod">
          <ac:chgData name="Stijn Weijermars" userId="e364d0b9-009e-4116-b78a-a86aed516e71" providerId="ADAL" clId="{5FCA590E-5FA1-4FBD-A11D-227259ACBF60}" dt="2020-05-11T17:41:05.096" v="137" actId="27636"/>
          <ac:spMkLst>
            <pc:docMk/>
            <pc:sldMk cId="291937613" sldId="262"/>
            <ac:spMk id="3" creationId="{00000000-0000-0000-0000-000000000000}"/>
          </ac:spMkLst>
        </pc:spChg>
      </pc:sldChg>
      <pc:sldChg chg="modSp mod">
        <pc:chgData name="Stijn Weijermars" userId="e364d0b9-009e-4116-b78a-a86aed516e71" providerId="ADAL" clId="{5FCA590E-5FA1-4FBD-A11D-227259ACBF60}" dt="2020-05-11T17:41:05.112" v="138" actId="27636"/>
        <pc:sldMkLst>
          <pc:docMk/>
          <pc:sldMk cId="491253539" sldId="265"/>
        </pc:sldMkLst>
        <pc:spChg chg="mod">
          <ac:chgData name="Stijn Weijermars" userId="e364d0b9-009e-4116-b78a-a86aed516e71" providerId="ADAL" clId="{5FCA590E-5FA1-4FBD-A11D-227259ACBF60}" dt="2020-05-11T17:41:05.112" v="138" actId="27636"/>
          <ac:spMkLst>
            <pc:docMk/>
            <pc:sldMk cId="491253539" sldId="265"/>
            <ac:spMk id="3" creationId="{00000000-0000-0000-0000-000000000000}"/>
          </ac:spMkLst>
        </pc:spChg>
      </pc:sldChg>
      <pc:sldChg chg="modSp add del mod">
        <pc:chgData name="Stijn Weijermars" userId="e364d0b9-009e-4116-b78a-a86aed516e71" providerId="ADAL" clId="{5FCA590E-5FA1-4FBD-A11D-227259ACBF60}" dt="2020-05-11T17:56:52.219" v="353" actId="20577"/>
        <pc:sldMkLst>
          <pc:docMk/>
          <pc:sldMk cId="435325924" sldId="271"/>
        </pc:sldMkLst>
        <pc:spChg chg="mod">
          <ac:chgData name="Stijn Weijermars" userId="e364d0b9-009e-4116-b78a-a86aed516e71" providerId="ADAL" clId="{5FCA590E-5FA1-4FBD-A11D-227259ACBF60}" dt="2020-05-11T17:56:52.219" v="353" actId="20577"/>
          <ac:spMkLst>
            <pc:docMk/>
            <pc:sldMk cId="435325924" sldId="271"/>
            <ac:spMk id="2" creationId="{00000000-0000-0000-0000-000000000000}"/>
          </ac:spMkLst>
        </pc:spChg>
        <pc:spChg chg="mod">
          <ac:chgData name="Stijn Weijermars" userId="e364d0b9-009e-4116-b78a-a86aed516e71" providerId="ADAL" clId="{5FCA590E-5FA1-4FBD-A11D-227259ACBF60}" dt="2020-05-11T17:56:43.763" v="342" actId="21"/>
          <ac:spMkLst>
            <pc:docMk/>
            <pc:sldMk cId="435325924" sldId="271"/>
            <ac:spMk id="3" creationId="{00000000-0000-0000-0000-000000000000}"/>
          </ac:spMkLst>
        </pc:spChg>
      </pc:sldChg>
      <pc:sldChg chg="modSp mod">
        <pc:chgData name="Stijn Weijermars" userId="e364d0b9-009e-4116-b78a-a86aed516e71" providerId="ADAL" clId="{5FCA590E-5FA1-4FBD-A11D-227259ACBF60}" dt="2020-05-11T17:35:06.545" v="22" actId="313"/>
        <pc:sldMkLst>
          <pc:docMk/>
          <pc:sldMk cId="3843781876" sldId="337"/>
        </pc:sldMkLst>
        <pc:spChg chg="mod">
          <ac:chgData name="Stijn Weijermars" userId="e364d0b9-009e-4116-b78a-a86aed516e71" providerId="ADAL" clId="{5FCA590E-5FA1-4FBD-A11D-227259ACBF60}" dt="2020-05-11T17:35:06.545" v="22" actId="313"/>
          <ac:spMkLst>
            <pc:docMk/>
            <pc:sldMk cId="3843781876" sldId="337"/>
            <ac:spMk id="3" creationId="{00000000-0000-0000-0000-000000000000}"/>
          </ac:spMkLst>
        </pc:spChg>
      </pc:sldChg>
      <pc:sldChg chg="modSp mod">
        <pc:chgData name="Stijn Weijermars" userId="e364d0b9-009e-4116-b78a-a86aed516e71" providerId="ADAL" clId="{5FCA590E-5FA1-4FBD-A11D-227259ACBF60}" dt="2020-05-11T17:36:24.802" v="136" actId="20577"/>
        <pc:sldMkLst>
          <pc:docMk/>
          <pc:sldMk cId="3391725803" sldId="415"/>
        </pc:sldMkLst>
        <pc:spChg chg="mod">
          <ac:chgData name="Stijn Weijermars" userId="e364d0b9-009e-4116-b78a-a86aed516e71" providerId="ADAL" clId="{5FCA590E-5FA1-4FBD-A11D-227259ACBF60}" dt="2020-05-11T17:35:53.501" v="81" actId="20577"/>
          <ac:spMkLst>
            <pc:docMk/>
            <pc:sldMk cId="3391725803" sldId="415"/>
            <ac:spMk id="2" creationId="{00000000-0000-0000-0000-000000000000}"/>
          </ac:spMkLst>
        </pc:spChg>
        <pc:spChg chg="mod">
          <ac:chgData name="Stijn Weijermars" userId="e364d0b9-009e-4116-b78a-a86aed516e71" providerId="ADAL" clId="{5FCA590E-5FA1-4FBD-A11D-227259ACBF60}" dt="2020-05-11T17:36:24.802" v="136" actId="20577"/>
          <ac:spMkLst>
            <pc:docMk/>
            <pc:sldMk cId="3391725803" sldId="415"/>
            <ac:spMk id="3" creationId="{00000000-0000-0000-0000-000000000000}"/>
          </ac:spMkLst>
        </pc:spChg>
      </pc:sldChg>
      <pc:sldChg chg="del">
        <pc:chgData name="Stijn Weijermars" userId="e364d0b9-009e-4116-b78a-a86aed516e71" providerId="ADAL" clId="{5FCA590E-5FA1-4FBD-A11D-227259ACBF60}" dt="2020-05-11T17:36:04.662" v="86" actId="47"/>
        <pc:sldMkLst>
          <pc:docMk/>
          <pc:sldMk cId="521427218" sldId="424"/>
        </pc:sldMkLst>
      </pc:sldChg>
      <pc:sldChg chg="del">
        <pc:chgData name="Stijn Weijermars" userId="e364d0b9-009e-4116-b78a-a86aed516e71" providerId="ADAL" clId="{5FCA590E-5FA1-4FBD-A11D-227259ACBF60}" dt="2020-05-11T17:36:02.677" v="83" actId="47"/>
        <pc:sldMkLst>
          <pc:docMk/>
          <pc:sldMk cId="3545600757" sldId="425"/>
        </pc:sldMkLst>
      </pc:sldChg>
      <pc:sldChg chg="del">
        <pc:chgData name="Stijn Weijermars" userId="e364d0b9-009e-4116-b78a-a86aed516e71" providerId="ADAL" clId="{5FCA590E-5FA1-4FBD-A11D-227259ACBF60}" dt="2020-05-11T17:36:03.456" v="84" actId="47"/>
        <pc:sldMkLst>
          <pc:docMk/>
          <pc:sldMk cId="118129341" sldId="426"/>
        </pc:sldMkLst>
      </pc:sldChg>
      <pc:sldChg chg="del">
        <pc:chgData name="Stijn Weijermars" userId="e364d0b9-009e-4116-b78a-a86aed516e71" providerId="ADAL" clId="{5FCA590E-5FA1-4FBD-A11D-227259ACBF60}" dt="2020-05-11T17:41:46.875" v="140" actId="47"/>
        <pc:sldMkLst>
          <pc:docMk/>
          <pc:sldMk cId="1105687993" sldId="427"/>
        </pc:sldMkLst>
      </pc:sldChg>
      <pc:sldChg chg="del">
        <pc:chgData name="Stijn Weijermars" userId="e364d0b9-009e-4116-b78a-a86aed516e71" providerId="ADAL" clId="{5FCA590E-5FA1-4FBD-A11D-227259ACBF60}" dt="2020-05-11T17:41:45.727" v="139" actId="47"/>
        <pc:sldMkLst>
          <pc:docMk/>
          <pc:sldMk cId="3134080429" sldId="428"/>
        </pc:sldMkLst>
      </pc:sldChg>
      <pc:sldChg chg="del">
        <pc:chgData name="Stijn Weijermars" userId="e364d0b9-009e-4116-b78a-a86aed516e71" providerId="ADAL" clId="{5FCA590E-5FA1-4FBD-A11D-227259ACBF60}" dt="2020-05-11T17:36:05.156" v="87" actId="47"/>
        <pc:sldMkLst>
          <pc:docMk/>
          <pc:sldMk cId="2589759709" sldId="430"/>
        </pc:sldMkLst>
      </pc:sldChg>
      <pc:sldChg chg="del">
        <pc:chgData name="Stijn Weijermars" userId="e364d0b9-009e-4116-b78a-a86aed516e71" providerId="ADAL" clId="{5FCA590E-5FA1-4FBD-A11D-227259ACBF60}" dt="2020-05-11T17:36:05.647" v="88" actId="47"/>
        <pc:sldMkLst>
          <pc:docMk/>
          <pc:sldMk cId="60184924" sldId="431"/>
        </pc:sldMkLst>
      </pc:sldChg>
      <pc:sldChg chg="modSp mod">
        <pc:chgData name="Stijn Weijermars" userId="e364d0b9-009e-4116-b78a-a86aed516e71" providerId="ADAL" clId="{5FCA590E-5FA1-4FBD-A11D-227259ACBF60}" dt="2020-05-11T17:57:23.396" v="377" actId="20577"/>
        <pc:sldMkLst>
          <pc:docMk/>
          <pc:sldMk cId="2216590961" sldId="433"/>
        </pc:sldMkLst>
        <pc:spChg chg="mod">
          <ac:chgData name="Stijn Weijermars" userId="e364d0b9-009e-4116-b78a-a86aed516e71" providerId="ADAL" clId="{5FCA590E-5FA1-4FBD-A11D-227259ACBF60}" dt="2020-05-11T17:57:23.396" v="377" actId="20577"/>
          <ac:spMkLst>
            <pc:docMk/>
            <pc:sldMk cId="2216590961" sldId="433"/>
            <ac:spMk id="3" creationId="{00000000-0000-0000-0000-000000000000}"/>
          </ac:spMkLst>
        </pc:spChg>
      </pc:sldChg>
      <pc:sldChg chg="del">
        <pc:chgData name="Stijn Weijermars" userId="e364d0b9-009e-4116-b78a-a86aed516e71" providerId="ADAL" clId="{5FCA590E-5FA1-4FBD-A11D-227259ACBF60}" dt="2020-05-11T17:36:04.076" v="85" actId="47"/>
        <pc:sldMkLst>
          <pc:docMk/>
          <pc:sldMk cId="3793562240" sldId="434"/>
        </pc:sldMkLst>
      </pc:sldChg>
      <pc:sldChg chg="modSp add mod">
        <pc:chgData name="Stijn Weijermars" userId="e364d0b9-009e-4116-b78a-a86aed516e71" providerId="ADAL" clId="{5FCA590E-5FA1-4FBD-A11D-227259ACBF60}" dt="2020-05-11T18:12:55.821" v="381" actId="20577"/>
        <pc:sldMkLst>
          <pc:docMk/>
          <pc:sldMk cId="4059765888" sldId="434"/>
        </pc:sldMkLst>
        <pc:spChg chg="mod">
          <ac:chgData name="Stijn Weijermars" userId="e364d0b9-009e-4116-b78a-a86aed516e71" providerId="ADAL" clId="{5FCA590E-5FA1-4FBD-A11D-227259ACBF60}" dt="2020-05-11T18:12:55.821" v="381" actId="20577"/>
          <ac:spMkLst>
            <pc:docMk/>
            <pc:sldMk cId="4059765888" sldId="434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3E5CC-A84C-4BA0-B7E9-389EF7BB86E3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2695F-5B3A-47BA-B12C-FC5CB915C9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4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11-5-2020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11-5-2020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7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65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92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11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66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474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816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859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05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11-5-2020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06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11-5-2020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11-5-2020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11-5-2020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11-5-2020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11-5-2020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11-5-2020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11-5-2020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11-5-2020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11-5-2020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1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2rcwaKzDY4" TargetMode="External"/><Relationship Id="rId2" Type="http://schemas.openxmlformats.org/officeDocument/2006/relationships/hyperlink" Target="https://youtu.be/Dk3MVefvZh4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E1t0JCIrRg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ter en droge bodem â Stockfoto Â© joruba75 #44841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16" y="960437"/>
            <a:ext cx="8010201" cy="50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47916" y="960437"/>
            <a:ext cx="8534400" cy="5288910"/>
          </a:xfrm>
        </p:spPr>
        <p:txBody>
          <a:bodyPr>
            <a:normAutofit/>
          </a:bodyPr>
          <a:lstStyle/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r>
              <a:rPr lang="nl-NL" sz="4000" dirty="0">
                <a:solidFill>
                  <a:schemeClr val="tx1"/>
                </a:solidFill>
              </a:rPr>
              <a:t>Water &amp; Bodem (organisch materiaal)</a:t>
            </a:r>
          </a:p>
          <a:p>
            <a:r>
              <a:rPr lang="nl-NL" sz="2800" dirty="0">
                <a:solidFill>
                  <a:schemeClr val="tx1"/>
                </a:solidFill>
              </a:rPr>
              <a:t>IBS Inrichting van een gebied, </a:t>
            </a:r>
          </a:p>
          <a:p>
            <a:r>
              <a:rPr lang="nl-NL" sz="2400" dirty="0">
                <a:solidFill>
                  <a:schemeClr val="tx1"/>
                </a:solidFill>
              </a:rPr>
              <a:t>Specialisatie Water &amp; Energie</a:t>
            </a:r>
          </a:p>
        </p:txBody>
      </p:sp>
    </p:spTree>
    <p:extLst>
      <p:ext uri="{BB962C8B-B14F-4D97-AF65-F5344CB8AC3E}">
        <p14:creationId xmlns:p14="http://schemas.microsoft.com/office/powerpoint/2010/main" val="384378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rol kan organisch materiaal hierin spelen?</a:t>
            </a:r>
          </a:p>
        </p:txBody>
      </p:sp>
      <p:pic>
        <p:nvPicPr>
          <p:cNvPr id="12290" name="Picture 2" descr="(2 tot 63Âµm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26" y="1258762"/>
            <a:ext cx="5457532" cy="53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6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uit: Wat is Carbon-</a:t>
            </a:r>
            <a:r>
              <a:rPr lang="nl-NL" dirty="0" err="1"/>
              <a:t>farming</a:t>
            </a:r>
            <a:r>
              <a:rPr lang="nl-NL" dirty="0"/>
              <a:t> en wat heeft dit te maken met water?</a:t>
            </a:r>
          </a:p>
          <a:p>
            <a:r>
              <a:rPr lang="nl-NL" dirty="0"/>
              <a:t>Mail je uitwerking voor het einde van </a:t>
            </a:r>
            <a:r>
              <a:rPr lang="nl-NL"/>
              <a:t>de week </a:t>
            </a:r>
            <a:r>
              <a:rPr lang="nl-NL" dirty="0"/>
              <a:t>aan s.weijermars@helicon.nl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659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Achtergrond bronnen over de bodem(processen)</a:t>
            </a:r>
          </a:p>
          <a:p>
            <a:r>
              <a:rPr lang="nl-NL" dirty="0">
                <a:hlinkClick r:id="rId2"/>
              </a:rPr>
              <a:t>https://youtu.be/Dk3MVefvZh4</a:t>
            </a:r>
            <a:endParaRPr lang="nl-NL" dirty="0"/>
          </a:p>
          <a:p>
            <a:r>
              <a:rPr lang="nl-NL" dirty="0">
                <a:hlinkClick r:id="rId3"/>
              </a:rPr>
              <a:t>https://www.youtube.com/watch?v=12rcwaKzDY4</a:t>
            </a:r>
            <a:endParaRPr lang="nl-NL" dirty="0"/>
          </a:p>
          <a:p>
            <a:r>
              <a:rPr lang="nl-NL" dirty="0">
                <a:hlinkClick r:id="rId4"/>
              </a:rPr>
              <a:t>https://www.youtube.com/watch?v=E1t0JCIrRgE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532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&amp; Bodem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Water en de bodem/ondergrond zijn onafscheidelijk met elkaar verbonden. </a:t>
            </a:r>
          </a:p>
          <a:p>
            <a:r>
              <a:rPr lang="nl-NL" dirty="0"/>
              <a:t>Boven het maaiveld door het oppervlaktewater, het type landgebruik, maar ook door het peilbeheer dat moet zorgen voor droge voeten. </a:t>
            </a:r>
          </a:p>
          <a:p>
            <a:r>
              <a:rPr lang="nl-NL" dirty="0"/>
              <a:t>Onder de grond waar grondwater en bodem op elkaar inwerken in termen van chemie, biologie en fysische kwaliteit. </a:t>
            </a:r>
          </a:p>
          <a:p>
            <a:r>
              <a:rPr lang="nl-NL" dirty="0"/>
              <a:t>Activiteiten boven en onder het maaiveld, externe invloeden, hebben effect op de kwaliteit van het water, de bodem en de leefomgeving.</a:t>
            </a:r>
          </a:p>
        </p:txBody>
      </p:sp>
    </p:spTree>
    <p:extLst>
      <p:ext uri="{BB962C8B-B14F-4D97-AF65-F5344CB8AC3E}">
        <p14:creationId xmlns:p14="http://schemas.microsoft.com/office/powerpoint/2010/main" val="768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Relatie water en kwaliteit van de bodem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Even een stukje herhaling over bodem…..</a:t>
            </a:r>
          </a:p>
        </p:txBody>
      </p:sp>
    </p:spTree>
    <p:extLst>
      <p:ext uri="{BB962C8B-B14F-4D97-AF65-F5344CB8AC3E}">
        <p14:creationId xmlns:p14="http://schemas.microsoft.com/office/powerpoint/2010/main" val="339172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2"/>
          <a:srcRect l="14334" t="22863" r="15277" b="16462"/>
          <a:stretch/>
        </p:blipFill>
        <p:spPr>
          <a:xfrm>
            <a:off x="1482142" y="2616888"/>
            <a:ext cx="6361091" cy="30827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bodem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4"/>
            <a:ext cx="11036121" cy="4665327"/>
          </a:xfrm>
        </p:spPr>
        <p:txBody>
          <a:bodyPr>
            <a:normAutofit lnSpcReduction="10000"/>
          </a:bodyPr>
          <a:lstStyle/>
          <a:p>
            <a:pPr lvl="1"/>
            <a:r>
              <a:rPr lang="nl-NL" dirty="0"/>
              <a:t>De bodem is het resultaat van afbraak van organisch materiaal en van mineraal materiaal afkomstig van verwering van het moedergesteente van waaruit de bodem zich ontwikkelt.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lvl="1"/>
            <a:r>
              <a:rPr lang="nl-NL" dirty="0"/>
              <a:t>De bodem bevat twee soorten “vast materiaal”: de minerale en de organische bestanddelen.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612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ideale bodem</a:t>
            </a:r>
          </a:p>
        </p:txBody>
      </p:sp>
      <p:pic>
        <p:nvPicPr>
          <p:cNvPr id="1026" name="Picture 2" descr="http://library.wur.nl/WebQuery/file/lom/lorenet/images/fl33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44" y="2031955"/>
            <a:ext cx="6361135" cy="42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9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72" t="10872" r="7371" b="5326"/>
          <a:stretch/>
        </p:blipFill>
        <p:spPr>
          <a:xfrm>
            <a:off x="-1" y="0"/>
            <a:ext cx="1337021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Organische bestanddelen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bg1"/>
                </a:solidFill>
              </a:rPr>
              <a:t>De organische bestanddelen: dit zijn levende of dode organismen uit de bodem. De organische bestanddelen worden in vier categorieën onderverdeeld: </a:t>
            </a:r>
          </a:p>
          <a:p>
            <a:r>
              <a:rPr lang="nl-NL" dirty="0">
                <a:solidFill>
                  <a:schemeClr val="bg1"/>
                </a:solidFill>
              </a:rPr>
              <a:t>levende planten, dieren en micro-organismen (schimmels, bacteriën)</a:t>
            </a:r>
          </a:p>
          <a:p>
            <a:r>
              <a:rPr lang="nl-NL" dirty="0">
                <a:solidFill>
                  <a:schemeClr val="bg1"/>
                </a:solidFill>
              </a:rPr>
              <a:t>dierlijke uitwerpselen en net afgestorven planten en dieren</a:t>
            </a:r>
          </a:p>
          <a:p>
            <a:r>
              <a:rPr lang="nl-NL" dirty="0">
                <a:solidFill>
                  <a:schemeClr val="bg1"/>
                </a:solidFill>
              </a:rPr>
              <a:t>dode dieren en planten die in afbraak zijn</a:t>
            </a:r>
          </a:p>
          <a:p>
            <a:r>
              <a:rPr lang="nl-NL" dirty="0">
                <a:solidFill>
                  <a:schemeClr val="bg1"/>
                </a:solidFill>
              </a:rPr>
              <a:t>humus (laatste afbraakstadium van planten die rijk zijn aan koolstof). </a:t>
            </a:r>
          </a:p>
        </p:txBody>
      </p:sp>
    </p:spTree>
    <p:extLst>
      <p:ext uri="{BB962C8B-B14F-4D97-AF65-F5344CB8AC3E}">
        <p14:creationId xmlns:p14="http://schemas.microsoft.com/office/powerpoint/2010/main" val="29193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Organische stof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Organisch materiaal wordt in de bodem door micro-organismen afgebroken. </a:t>
            </a:r>
          </a:p>
          <a:p>
            <a:r>
              <a:rPr lang="nl-NL" dirty="0"/>
              <a:t>Wanneer het vers organisch materiaal zodanig is afgebroken dat het niet langer herkenbaar is, spreken we van organische stof in de bodem. </a:t>
            </a:r>
          </a:p>
          <a:p>
            <a:r>
              <a:rPr lang="nl-NL" dirty="0"/>
              <a:t>Organische stof is een complex mengsel van </a:t>
            </a:r>
            <a:r>
              <a:rPr lang="nl-NL" dirty="0" err="1"/>
              <a:t>koolstofhoudende</a:t>
            </a:r>
            <a:r>
              <a:rPr lang="nl-NL" dirty="0"/>
              <a:t> verbindingen en bestaat gemiddeld voor ongeveer 58% uit organische koolstof. Dit cijfer kan variëren tussen 40 en 70%, onder meer afhankelijk van de leeftijd van de organische stof in de bodem.</a:t>
            </a:r>
          </a:p>
        </p:txBody>
      </p:sp>
    </p:spTree>
    <p:extLst>
      <p:ext uri="{BB962C8B-B14F-4D97-AF65-F5344CB8AC3E}">
        <p14:creationId xmlns:p14="http://schemas.microsoft.com/office/powerpoint/2010/main" val="49125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Korrelgrootte in mm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4338" name="Picture 2" descr="www.nutrinorm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43" y="1196753"/>
            <a:ext cx="7079415" cy="40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27892" y="5479833"/>
            <a:ext cx="787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Grind	     </a:t>
            </a:r>
            <a:r>
              <a:rPr lang="nl-NL" sz="2800" dirty="0"/>
              <a:t>zand	  </a:t>
            </a:r>
            <a:r>
              <a:rPr lang="nl-NL" sz="2400" dirty="0" err="1"/>
              <a:t>silt</a:t>
            </a:r>
            <a:r>
              <a:rPr lang="nl-NL" sz="3600" dirty="0"/>
              <a:t>	    </a:t>
            </a:r>
            <a:r>
              <a:rPr lang="nl-NL" sz="2000" dirty="0"/>
              <a:t>klei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84330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doorlaatbaarheid</a:t>
            </a:r>
          </a:p>
        </p:txBody>
      </p:sp>
      <p:pic>
        <p:nvPicPr>
          <p:cNvPr id="12290" name="Picture 2" descr="(2 tot 63Âµm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26" y="1258762"/>
            <a:ext cx="5457532" cy="53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94353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1_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46CC9D-4F8E-46CD-AE7C-7C3BA40416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550956-E5D5-48C6-9C84-BA7F7013CD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6C2011-86EA-45EF-9249-7A197C09A56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20562</TotalTime>
  <Words>403</Words>
  <Application>Microsoft Office PowerPoint</Application>
  <PresentationFormat>Breedbeeld</PresentationFormat>
  <Paragraphs>46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Helicon thema</vt:lpstr>
      <vt:lpstr>1_Helicon thema</vt:lpstr>
      <vt:lpstr>PowerPoint-presentatie</vt:lpstr>
      <vt:lpstr>Water &amp; Bodem</vt:lpstr>
      <vt:lpstr>Relatie water en kwaliteit van de bodem</vt:lpstr>
      <vt:lpstr>De bodem</vt:lpstr>
      <vt:lpstr>De ideale bodem</vt:lpstr>
      <vt:lpstr>Organische bestanddelen</vt:lpstr>
      <vt:lpstr>Organische stof</vt:lpstr>
      <vt:lpstr>Korrelgrootte in mm</vt:lpstr>
      <vt:lpstr>Water doorlaatbaarheid</vt:lpstr>
      <vt:lpstr>Welke rol kan organisch materiaal hierin spelen?</vt:lpstr>
      <vt:lpstr>Opdracht </vt:lpstr>
      <vt:lpstr>Achtergrond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Weijermars;Jitse Noordermeer</dc:creator>
  <cp:keywords>Water en energie;Periode 2</cp:keywords>
  <cp:lastModifiedBy>Stijn Weijermars</cp:lastModifiedBy>
  <cp:revision>194</cp:revision>
  <cp:lastPrinted>2017-09-07T09:56:36Z</cp:lastPrinted>
  <dcterms:created xsi:type="dcterms:W3CDTF">2015-02-09T20:38:33Z</dcterms:created>
  <dcterms:modified xsi:type="dcterms:W3CDTF">2020-05-11T18:12:58Z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